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4" r:id="rId3"/>
    <p:sldId id="265" r:id="rId4"/>
    <p:sldId id="260" r:id="rId5"/>
    <p:sldId id="266" r:id="rId6"/>
    <p:sldId id="268" r:id="rId7"/>
    <p:sldId id="267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77" r:id="rId16"/>
    <p:sldId id="278" r:id="rId17"/>
    <p:sldId id="273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iavlo Book" panose="02000000000000000000" pitchFamily="50" charset="0"/>
      <p:regular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9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8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6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rsion_control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Computer_fil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669215"/>
            <a:ext cx="2773686" cy="115824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69342" y="295835"/>
            <a:ext cx="26894" cy="614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81401" y="300318"/>
            <a:ext cx="26894" cy="614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116108" y="1939068"/>
            <a:ext cx="10892116" cy="7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1" y="2073091"/>
            <a:ext cx="10887633" cy="5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4"/>
          <a:stretch/>
        </p:blipFill>
        <p:spPr>
          <a:xfrm>
            <a:off x="4861557" y="2756650"/>
            <a:ext cx="5559913" cy="290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5454054" y="678199"/>
            <a:ext cx="4374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and GitHub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2694" y="2729753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Qasir Hassan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694" y="3600230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MCA</a:t>
            </a:r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 2</a:t>
            </a:r>
            <a:r>
              <a:rPr lang="en-US" sz="3200" baseline="300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nd</a:t>
            </a:r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 Sem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2694" y="4470707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Roll No: 040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694" y="5341184"/>
            <a:ext cx="25612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Github.com/</a:t>
            </a:r>
            <a:r>
              <a:rPr lang="en-US" dirty="0" err="1" smtClean="0">
                <a:solidFill>
                  <a:srgbClr val="F05033"/>
                </a:solidFill>
                <a:latin typeface="Diavlo Book" panose="02000000000000000000" pitchFamily="50" charset="0"/>
              </a:rPr>
              <a:t>sahilqaiser</a:t>
            </a:r>
            <a:endParaRPr lang="en-US" dirty="0" smtClean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12694" y="2595282"/>
            <a:ext cx="0" cy="3603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92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3 – Git COMMIT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49" y="2814039"/>
            <a:ext cx="8277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26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4 – Git Checkout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76" y="2901541"/>
            <a:ext cx="8277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8554" y="356390"/>
            <a:ext cx="47740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GitHub?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17" y="2043951"/>
            <a:ext cx="7368990" cy="36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09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8554" y="356390"/>
            <a:ext cx="47740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GitHub?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62" y="2143685"/>
            <a:ext cx="7537856" cy="35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6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1" y="386828"/>
            <a:ext cx="2017057" cy="8422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0" cy="74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4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196795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308406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23" y="356390"/>
            <a:ext cx="32079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308406"/>
            <a:ext cx="0" cy="528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39586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1628005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1 - Git Clone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06" y="2351107"/>
            <a:ext cx="85153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40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1" y="386828"/>
            <a:ext cx="2017057" cy="8422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0" cy="74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4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196795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308406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23" y="356390"/>
            <a:ext cx="32079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83339" y="1308406"/>
            <a:ext cx="0" cy="528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39586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3339" y="1628005"/>
            <a:ext cx="10502155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2 - Fork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91" y="2361582"/>
            <a:ext cx="97345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88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1" y="386828"/>
            <a:ext cx="2017057" cy="8422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0" cy="74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4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196795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308406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23" y="356390"/>
            <a:ext cx="32079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83339" y="1308406"/>
            <a:ext cx="0" cy="528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39586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3339" y="1628005"/>
            <a:ext cx="10502155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Diavlo Book" panose="02000000000000000000" pitchFamily="50" charset="0"/>
              </a:rPr>
              <a:t>3 </a:t>
            </a:r>
            <a:r>
              <a:rPr lang="en-US" sz="2400" dirty="0" smtClean="0">
                <a:latin typeface="Diavlo Book" panose="02000000000000000000" pitchFamily="50" charset="0"/>
              </a:rPr>
              <a:t>– Git PUSH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91" y="2361582"/>
            <a:ext cx="97345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0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682851" y="356390"/>
            <a:ext cx="3605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REVISION 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28" y="2389908"/>
            <a:ext cx="7159999" cy="28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9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5898" y="356390"/>
            <a:ext cx="4779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vs Other VCS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16108" y="1532970"/>
            <a:ext cx="26893" cy="4787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56" y="1978399"/>
            <a:ext cx="99441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1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100257" y="356390"/>
            <a:ext cx="4770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Takeaway Points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1222" y="2309454"/>
            <a:ext cx="941294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Diavlo Book" panose="02000000000000000000" pitchFamily="50" charset="0"/>
              </a:rPr>
              <a:t>Use GIT to Manage your team projects.</a:t>
            </a:r>
            <a:endParaRPr lang="en-US" sz="2800" dirty="0">
              <a:latin typeface="Diavlo Book" panose="02000000000000000000" pitchFamily="5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1222" y="3170062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Get Involved in the Worlds Largest </a:t>
            </a:r>
            <a:r>
              <a:rPr lang="en-US" sz="2400" dirty="0" err="1" smtClean="0">
                <a:latin typeface="Diavlo Book" panose="02000000000000000000" pitchFamily="50" charset="0"/>
              </a:rPr>
              <a:t>OpenSource</a:t>
            </a:r>
            <a:r>
              <a:rPr lang="en-US" sz="2400" dirty="0" smtClean="0">
                <a:latin typeface="Diavlo Book" panose="02000000000000000000" pitchFamily="50" charset="0"/>
              </a:rPr>
              <a:t> Community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1222" y="3969115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iavlo Book" panose="02000000000000000000" pitchFamily="50" charset="0"/>
              </a:rPr>
              <a:t>Bettering</a:t>
            </a:r>
            <a:r>
              <a:rPr lang="en-US" sz="2400" i="1" dirty="0"/>
              <a:t> </a:t>
            </a:r>
            <a:r>
              <a:rPr lang="en-US" sz="2400" dirty="0">
                <a:latin typeface="Diavlo Book" panose="02000000000000000000" pitchFamily="50" charset="0"/>
              </a:rPr>
              <a:t>your</a:t>
            </a:r>
            <a:r>
              <a:rPr lang="en-US" sz="2400" i="1" dirty="0"/>
              <a:t> </a:t>
            </a:r>
            <a:r>
              <a:rPr lang="en-US" sz="2400" dirty="0">
                <a:latin typeface="Diavlo Book" panose="02000000000000000000" pitchFamily="50" charset="0"/>
              </a:rPr>
              <a:t>past</a:t>
            </a:r>
            <a:r>
              <a:rPr lang="en-US" sz="2400" i="1" dirty="0" smtClean="0"/>
              <a:t> </a:t>
            </a:r>
            <a:r>
              <a:rPr lang="en-US" sz="2400" dirty="0" smtClean="0">
                <a:latin typeface="Diavlo Book" panose="02000000000000000000" pitchFamily="50" charset="0"/>
              </a:rPr>
              <a:t>code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1222" y="4768168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Show OFF </a:t>
            </a:r>
            <a:r>
              <a:rPr lang="en-US" sz="2400" dirty="0" smtClean="0">
                <a:latin typeface="Diavlo Book" panose="02000000000000000000" pitchFamily="50" charset="0"/>
                <a:sym typeface="Wingdings" panose="05000000000000000000" pitchFamily="2" charset="2"/>
              </a:rPr>
              <a:t></a:t>
            </a:r>
            <a:r>
              <a:rPr lang="en-US" sz="2400" dirty="0" smtClean="0">
                <a:latin typeface="Diavlo Book" panose="02000000000000000000" pitchFamily="50" charset="0"/>
              </a:rPr>
              <a:t> 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21222" y="5567221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Learn Git! You are going to Use it Anyway in future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42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75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75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325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825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775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617120" y="356390"/>
            <a:ext cx="3736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GIT?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1223" y="2512372"/>
            <a:ext cx="94129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Diavlo Book" panose="02000000000000000000" pitchFamily="50" charset="0"/>
              </a:rPr>
              <a:t>GIT </a:t>
            </a:r>
            <a:r>
              <a:rPr lang="en-US" sz="4000" dirty="0">
                <a:latin typeface="Diavlo Book" panose="02000000000000000000" pitchFamily="50" charset="0"/>
              </a:rPr>
              <a:t>is a </a:t>
            </a:r>
            <a:r>
              <a:rPr lang="en-US" sz="4000" b="1" dirty="0" smtClean="0">
                <a:latin typeface="Diavlo Book" panose="02000000000000000000" pitchFamily="50" charset="0"/>
                <a:hlinkClick r:id="rId3" tooltip="Version control system"/>
              </a:rPr>
              <a:t>Version Control System</a:t>
            </a:r>
            <a:r>
              <a:rPr lang="en-US" sz="4000" dirty="0">
                <a:latin typeface="Diavlo Book" panose="02000000000000000000" pitchFamily="50" charset="0"/>
              </a:rPr>
              <a:t> for tracking changes </a:t>
            </a:r>
            <a:r>
              <a:rPr lang="en-US" sz="4000" dirty="0" smtClean="0">
                <a:latin typeface="Diavlo Book" panose="02000000000000000000" pitchFamily="50" charset="0"/>
              </a:rPr>
              <a:t>in </a:t>
            </a:r>
            <a:r>
              <a:rPr lang="en-US" sz="4000" b="1" dirty="0" smtClean="0">
                <a:latin typeface="Diavlo Book" panose="02000000000000000000" pitchFamily="50" charset="0"/>
                <a:hlinkClick r:id="rId4" tooltip="Computer file"/>
              </a:rPr>
              <a:t>computer files</a:t>
            </a:r>
            <a:r>
              <a:rPr lang="en-US" sz="4000" dirty="0">
                <a:latin typeface="Diavlo Book" panose="02000000000000000000" pitchFamily="50" charset="0"/>
              </a:rPr>
              <a:t> and coordinating work on those files among </a:t>
            </a:r>
            <a:r>
              <a:rPr lang="en-US" sz="4000" b="1" u="sng" dirty="0">
                <a:solidFill>
                  <a:srgbClr val="0070C0"/>
                </a:solidFill>
                <a:latin typeface="Diavlo Book" panose="02000000000000000000" pitchFamily="50" charset="0"/>
              </a:rPr>
              <a:t>multiple </a:t>
            </a:r>
            <a:r>
              <a:rPr lang="en-US" sz="4000" b="1" u="sng" dirty="0">
                <a:solidFill>
                  <a:srgbClr val="0070C0"/>
                </a:solidFill>
                <a:latin typeface="Diavlo Book" panose="02000000000000000000" pitchFamily="50" charset="0"/>
              </a:rPr>
              <a:t>people</a:t>
            </a:r>
            <a:r>
              <a:rPr lang="en-US" sz="4000" dirty="0" smtClean="0">
                <a:latin typeface="Diavlo Book" panose="02000000000000000000" pitchFamily="50" charset="0"/>
              </a:rPr>
              <a:t>. </a:t>
            </a:r>
          </a:p>
          <a:p>
            <a:pPr algn="r"/>
            <a:r>
              <a:rPr lang="en-US" sz="4000" dirty="0" smtClean="0">
                <a:latin typeface="Diavlo Book" panose="02000000000000000000" pitchFamily="50" charset="0"/>
              </a:rPr>
              <a:t>~ </a:t>
            </a:r>
            <a:r>
              <a:rPr lang="en-US" sz="4000" b="1" i="1" dirty="0" smtClean="0">
                <a:latin typeface="Diavlo Book" panose="02000000000000000000" pitchFamily="50" charset="0"/>
              </a:rPr>
              <a:t>Wikipedia</a:t>
            </a:r>
            <a:endParaRPr lang="en-US" sz="4000" b="1" i="1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903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75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70107" y="356390"/>
            <a:ext cx="54309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Learning Objective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1222" y="2309454"/>
            <a:ext cx="941294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Diavlo Book" panose="02000000000000000000" pitchFamily="50" charset="0"/>
              </a:rPr>
              <a:t>Got a deeper Understanding of VCS and GIT</a:t>
            </a:r>
            <a:endParaRPr lang="en-US" sz="2800" dirty="0">
              <a:latin typeface="Diavlo Book" panose="02000000000000000000" pitchFamily="5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1222" y="3751741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Learnt to make GIFs to be used in PPTs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1222" y="5165903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Tried other VCS, and learnt that GIT is best </a:t>
            </a:r>
            <a:r>
              <a:rPr lang="en-US" sz="2400" dirty="0" smtClean="0">
                <a:latin typeface="Diavlo Book" panose="02000000000000000000" pitchFamily="50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627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8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56785" y="356390"/>
            <a:ext cx="3257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831" y="1631766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15347" y="1910424"/>
            <a:ext cx="9412941" cy="5847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latin typeface="Diavlo Book" panose="02000000000000000000" pitchFamily="50" charset="0"/>
              </a:rPr>
              <a:t>Try Following Links to learn Git</a:t>
            </a:r>
            <a:endParaRPr lang="en-US" sz="3200" b="1" i="1" dirty="0">
              <a:latin typeface="Diavlo Book" panose="020000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15347" y="2833358"/>
            <a:ext cx="941294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3"/>
              </a:rPr>
              <a:t>try.github.io</a:t>
            </a:r>
            <a:endParaRPr lang="en-US" sz="2800" b="1" dirty="0">
              <a:latin typeface="Diavlo Book" panose="020000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15347" y="3699062"/>
            <a:ext cx="941294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Diavlo Book" panose="02000000000000000000" pitchFamily="50" charset="0"/>
              </a:rPr>
              <a:t>http://sahilqaiser.tech/git/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10871" y="4564766"/>
            <a:ext cx="941294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Diavlo Book" panose="02000000000000000000" pitchFamily="50" charset="0"/>
              </a:rPr>
              <a:t>https://</a:t>
            </a:r>
            <a:r>
              <a:rPr lang="en-US" sz="2800" dirty="0">
                <a:latin typeface="Diavlo Book" panose="02000000000000000000" pitchFamily="50" charset="0"/>
              </a:rPr>
              <a:t>git-scm.com/book</a:t>
            </a:r>
            <a:endParaRPr lang="en-US" sz="2800" dirty="0">
              <a:latin typeface="Diavlo Book" panose="020000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10871" y="5426145"/>
            <a:ext cx="941294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Diavlo Book" panose="02000000000000000000" pitchFamily="50" charset="0"/>
              </a:rPr>
              <a:t>http://bit.ly/SQ-GitPPT</a:t>
            </a:r>
          </a:p>
        </p:txBody>
      </p:sp>
    </p:spTree>
    <p:extLst>
      <p:ext uri="{BB962C8B-B14F-4D97-AF65-F5344CB8AC3E}">
        <p14:creationId xmlns:p14="http://schemas.microsoft.com/office/powerpoint/2010/main" val="2662650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75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75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75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925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75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175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175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80494" y="356390"/>
            <a:ext cx="38102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31" y="2512372"/>
            <a:ext cx="1905000" cy="1905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82788" y="4949570"/>
            <a:ext cx="539227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Diavlo Book" panose="02000000000000000000" pitchFamily="50" charset="0"/>
              </a:rPr>
              <a:t>Keep Using GIT… Peace </a:t>
            </a:r>
            <a:r>
              <a:rPr lang="en-US" sz="2800" dirty="0" smtClean="0">
                <a:latin typeface="Diavlo Book" panose="02000000000000000000" pitchFamily="50" charset="0"/>
                <a:sym typeface="Wingdings" panose="05000000000000000000" pitchFamily="2" charset="2"/>
              </a:rPr>
              <a:t></a:t>
            </a:r>
            <a:endParaRPr lang="en-US" sz="2800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97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48395" y="356390"/>
            <a:ext cx="7074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 Features of GIT 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1222" y="2309454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is a Distributed VCS.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1219" y="3057995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Coordinates work between multiple Authors.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1219" y="3812021"/>
            <a:ext cx="9412941" cy="830997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keeps track of  changes with extra details like Author, Timestamp, change Type etc.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1219" y="4935379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can help you revert back any change.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1219" y="5689405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can work Offline too.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0" cy="4840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02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1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17957" y="356390"/>
            <a:ext cx="11352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 b="9162"/>
          <a:stretch/>
        </p:blipFill>
        <p:spPr>
          <a:xfrm>
            <a:off x="1788460" y="1866902"/>
            <a:ext cx="8991600" cy="4666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211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30222" y="356390"/>
            <a:ext cx="3110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HOW?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707839" y="1627283"/>
            <a:ext cx="13380" cy="4383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1219" y="2398270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Takes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 </a:t>
            </a:r>
            <a:r>
              <a:rPr lang="en-US" sz="2400" dirty="0" smtClean="0">
                <a:latin typeface="Diavlo Book" panose="02000000000000000000" pitchFamily="50" charset="0"/>
              </a:rPr>
              <a:t>of the Files and Folders (i.e. Project).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1218" y="3237264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We Can visit any of these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</a:t>
            </a:r>
            <a:r>
              <a:rPr lang="en-US" sz="2400" dirty="0" smtClean="0">
                <a:latin typeface="Diavlo Book" panose="02000000000000000000" pitchFamily="50" charset="0"/>
              </a:rPr>
              <a:t> anytime.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1217" y="4076258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We can Stage File Before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SNAPSHOTING</a:t>
            </a:r>
            <a:r>
              <a:rPr lang="en-US" sz="2400" dirty="0" smtClean="0">
                <a:latin typeface="Diavlo Book" panose="02000000000000000000" pitchFamily="50" charset="0"/>
              </a:rPr>
              <a:t> them.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07839" y="4915252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SO WHAT ARE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SNAPSHOTS???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76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5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30222" y="356390"/>
            <a:ext cx="3110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HOW?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69" y="1968978"/>
            <a:ext cx="8830107" cy="32965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1120592" y="5414238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57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5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497541" y="209793"/>
            <a:ext cx="11510683" cy="5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10988" y="286434"/>
            <a:ext cx="11497236" cy="9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41" y="512785"/>
            <a:ext cx="9347100" cy="59821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66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1 - Git </a:t>
            </a:r>
            <a:r>
              <a:rPr lang="en-US" sz="2400" dirty="0" err="1" smtClean="0">
                <a:latin typeface="Diavlo Book" panose="02000000000000000000" pitchFamily="50" charset="0"/>
              </a:rPr>
              <a:t>init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76" y="2896779"/>
            <a:ext cx="82772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1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2 - Git add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76" y="2901541"/>
            <a:ext cx="8277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83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261</Words>
  <Application>Microsoft Office PowerPoint</Application>
  <PresentationFormat>Widescreen</PresentationFormat>
  <Paragraphs>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Diavlo Book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Shah</dc:creator>
  <cp:lastModifiedBy>Sahil Shah</cp:lastModifiedBy>
  <cp:revision>95</cp:revision>
  <dcterms:created xsi:type="dcterms:W3CDTF">2018-04-01T10:36:32Z</dcterms:created>
  <dcterms:modified xsi:type="dcterms:W3CDTF">2018-04-07T03:24:44Z</dcterms:modified>
</cp:coreProperties>
</file>